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35B92AB-5A09-4C33-B45C-3A81C97FEAC5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5223" autoAdjust="0"/>
  </p:normalViewPr>
  <p:slideViewPr>
    <p:cSldViewPr snapToGrid="0" snapToObjects="1">
      <p:cViewPr varScale="1">
        <p:scale>
          <a:sx n="72" d="100"/>
          <a:sy n="72" d="100"/>
        </p:scale>
        <p:origin x="8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/>
          </a:p>
        </p:txBody>
      </p:sp>
      <p:sp>
        <p:nvSpPr>
          <p:cNvPr id="90" name="Google Shape;90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/>
          <a:p>
            <a:pPr defTabSz="931774">
              <a:buClr>
                <a:srgbClr val="000000"/>
              </a:buClr>
              <a:defRPr/>
            </a:pPr>
            <a:fld id="{00000000-1234-1234-1234-123412341234}" type="slidenum">
              <a:rPr lang="es-MX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931774">
                <a:buClr>
                  <a:srgbClr val="000000"/>
                </a:buClr>
                <a:defRPr/>
              </a:pPr>
              <a:t>1</a:t>
            </a:fld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463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74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/>
          <p:nvPr/>
        </p:nvSpPr>
        <p:spPr>
          <a:xfrm>
            <a:off x="9677401" y="5334000"/>
            <a:ext cx="2315636" cy="13874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921" y="5892348"/>
            <a:ext cx="1877731" cy="82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32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69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6507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288316" y="410635"/>
            <a:ext cx="6465221" cy="121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  <a:tabLst/>
              <a:defRPr/>
            </a:pPr>
            <a:r>
              <a:rPr kumimoji="0" lang="es-MX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tabLst/>
              <a:defRPr/>
            </a:pPr>
            <a:r>
              <a:rPr kumimoji="0" lang="es-MX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El proyecto tiene lugar al oriente de la Cd. de Durango a la altura del kilómetro 274+300 del Libramiento Oriente de Durango y consiste en la construcción de un Paso Superior Vehicular (PSV) con longitud de 1.30 km sobre el actual Entronque Getsemaní.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94" name="Google Shape;94;p3"/>
          <p:cNvGraphicFramePr/>
          <p:nvPr/>
        </p:nvGraphicFramePr>
        <p:xfrm>
          <a:off x="1947155" y="3945813"/>
          <a:ext cx="2520000" cy="893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251337" y="212136"/>
            <a:ext cx="11424920" cy="65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800"/>
              <a:buFont typeface="Montserrat SemiBold"/>
              <a:buNone/>
            </a:pPr>
            <a:r>
              <a:rPr lang="es-MX" sz="1800"/>
              <a:t>Paso Superior Vehicular Getsemaní</a:t>
            </a:r>
            <a:endParaRPr/>
          </a:p>
        </p:txBody>
      </p:sp>
      <p:sp>
        <p:nvSpPr>
          <p:cNvPr id="96" name="Google Shape;96;p3"/>
          <p:cNvSpPr txBox="1"/>
          <p:nvPr/>
        </p:nvSpPr>
        <p:spPr>
          <a:xfrm>
            <a:off x="6924456" y="4472828"/>
            <a:ext cx="51633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75" rIns="62325" bIns="52775" anchor="t" anchorCtr="0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Montserrat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Beneficios: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Montserrat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10 minutos.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938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654,876 habitantes de Villa Unión y Vicente Guerrero.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1" indent="-9524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275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indirectos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1,099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97" name="Google Shape;97;p3"/>
          <p:cNvGraphicFramePr/>
          <p:nvPr/>
        </p:nvGraphicFramePr>
        <p:xfrm>
          <a:off x="1143681" y="1751148"/>
          <a:ext cx="4266650" cy="2068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MAR-2017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127.0MDP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PSV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127.0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1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PSV</a:t>
                      </a:r>
                      <a:endParaRPr sz="1050" b="1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" name="Google Shape;98;p3"/>
          <p:cNvGraphicFramePr/>
          <p:nvPr/>
        </p:nvGraphicFramePr>
        <p:xfrm>
          <a:off x="1237156" y="5056463"/>
          <a:ext cx="4177850" cy="16867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0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Calendario Fiscal Concluido (14096300003</a:t>
                      </a:r>
                      <a:r>
                        <a:rPr lang="es-MX" sz="8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9" name="Google Shape;99;p3"/>
          <p:cNvGrpSpPr/>
          <p:nvPr/>
        </p:nvGrpSpPr>
        <p:grpSpPr>
          <a:xfrm>
            <a:off x="7096238" y="910267"/>
            <a:ext cx="4819751" cy="3444917"/>
            <a:chOff x="6898497" y="910267"/>
            <a:chExt cx="4819751" cy="3444917"/>
          </a:xfrm>
        </p:grpSpPr>
        <p:pic>
          <p:nvPicPr>
            <p:cNvPr id="100" name="Google Shape;100;p3"/>
            <p:cNvPicPr preferRelativeResize="0"/>
            <p:nvPr/>
          </p:nvPicPr>
          <p:blipFill rotWithShape="1">
            <a:blip r:embed="rId4">
              <a:alphaModFix/>
            </a:blip>
            <a:srcRect l="18252" t="8779" r="8080" b="10487"/>
            <a:stretch/>
          </p:blipFill>
          <p:spPr>
            <a:xfrm>
              <a:off x="6898497" y="910267"/>
              <a:ext cx="4819751" cy="344491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1" name="Google Shape;101;p3"/>
            <p:cNvSpPr/>
            <p:nvPr/>
          </p:nvSpPr>
          <p:spPr>
            <a:xfrm>
              <a:off x="9481708" y="2550865"/>
              <a:ext cx="228565" cy="194165"/>
            </a:xfrm>
            <a:prstGeom prst="ellipse">
              <a:avLst/>
            </a:prstGeom>
            <a:noFill/>
            <a:ln w="412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9481708" y="2550865"/>
              <a:ext cx="228565" cy="194165"/>
            </a:xfrm>
            <a:prstGeom prst="ellipse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7131041" y="3738787"/>
            <a:ext cx="1062157" cy="585710"/>
            <a:chOff x="7105435" y="3494231"/>
            <a:chExt cx="1062157" cy="585710"/>
          </a:xfrm>
        </p:grpSpPr>
        <p:sp>
          <p:nvSpPr>
            <p:cNvPr id="104" name="Google Shape;104;p3"/>
            <p:cNvSpPr/>
            <p:nvPr/>
          </p:nvSpPr>
          <p:spPr>
            <a:xfrm>
              <a:off x="7105436" y="3494231"/>
              <a:ext cx="1062156" cy="1123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  <a:tabLst/>
                <a:defRPr/>
              </a:pPr>
              <a:r>
                <a:rPr kumimoji="0" lang="es-MX" sz="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SIMBOLOGÍA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105435" y="3606536"/>
              <a:ext cx="1062156" cy="473405"/>
            </a:xfrm>
            <a:prstGeom prst="roundRect">
              <a:avLst>
                <a:gd name="adj" fmla="val 428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215519" y="3634391"/>
              <a:ext cx="70205" cy="7304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31041" y="3751906"/>
              <a:ext cx="221282" cy="73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131041" y="3867975"/>
              <a:ext cx="221282" cy="7304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131041" y="3992403"/>
              <a:ext cx="221282" cy="730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353708" y="3616207"/>
              <a:ext cx="596280" cy="1123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Montserrat"/>
                <a:buNone/>
                <a:tabLst/>
                <a:defRPr/>
              </a:pPr>
              <a:r>
                <a:rPr kumimoji="0" lang="es-MX" sz="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POBLACIÓN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351041" y="3738787"/>
              <a:ext cx="766647" cy="967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Montserrat"/>
                <a:buNone/>
                <a:tabLst/>
                <a:defRPr/>
              </a:pPr>
              <a:r>
                <a:rPr kumimoji="0" lang="es-MX" sz="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MODERNIZADO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352443" y="3852200"/>
              <a:ext cx="766647" cy="967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Montserrat"/>
                <a:buNone/>
                <a:tabLst/>
                <a:defRPr/>
              </a:pPr>
              <a:r>
                <a:rPr kumimoji="0" lang="es-MX" sz="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EN PROCESO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52324" y="3972693"/>
              <a:ext cx="815266" cy="967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Montserrat"/>
                <a:buNone/>
                <a:tabLst/>
                <a:defRPr/>
              </a:pPr>
              <a:r>
                <a:rPr kumimoji="0" lang="es-MX" sz="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POR MODERNIZAR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6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</TotalTime>
  <Words>175</Words>
  <Application>Microsoft Office PowerPoint</Application>
  <PresentationFormat>Panorámica</PresentationFormat>
  <Paragraphs>54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</vt:lpstr>
      <vt:lpstr>Montserrat SemiBold</vt:lpstr>
      <vt:lpstr>Arial</vt:lpstr>
      <vt:lpstr>Calibri</vt:lpstr>
      <vt:lpstr>6_Tema de Office</vt:lpstr>
      <vt:lpstr>Paso Superior Vehicular Getsemaní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127</cp:revision>
  <cp:lastPrinted>2023-04-19T19:51:05Z</cp:lastPrinted>
  <dcterms:created xsi:type="dcterms:W3CDTF">2018-12-04T03:27:02Z</dcterms:created>
  <dcterms:modified xsi:type="dcterms:W3CDTF">2023-05-23T18:28:17Z</dcterms:modified>
</cp:coreProperties>
</file>